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199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8554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213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4249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4932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5460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6783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9471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4115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4547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581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DF385-AF6A-42DF-8551-F3554F177928}" type="datetimeFigureOut">
              <a:rPr lang="es-AR" smtClean="0"/>
              <a:t>25/07/2013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ACB7E-F590-4024-8A9F-9FD082348F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106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Copiar tabla de Excel a PowerPoint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961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Nuestra tabla de Excel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29871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Copiar tabla de Excel a PowerPoint</vt:lpstr>
      <vt:lpstr>Nuestra tabla de Excel</vt:lpstr>
    </vt:vector>
  </TitlesOfParts>
  <Company>www.intercambiosvirtuales.org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Copiar tabla de Excel a PowerPoint</dc:title>
  <dc:creator>eLearning</dc:creator>
  <cp:lastModifiedBy>eLearning</cp:lastModifiedBy>
  <cp:revision>3</cp:revision>
  <dcterms:created xsi:type="dcterms:W3CDTF">2013-07-25T19:13:08Z</dcterms:created>
  <dcterms:modified xsi:type="dcterms:W3CDTF">2013-07-25T19:27:25Z</dcterms:modified>
</cp:coreProperties>
</file>