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FCDD-2E6D-427F-8B14-7E25F6EEC245}" type="datetimeFigureOut">
              <a:rPr lang="es-ES" smtClean="0"/>
              <a:t>08/05/2016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850B-D9AF-4F56-95EC-3238EF0A6C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48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5FCDD-2E6D-427F-8B14-7E25F6EEC245}" type="datetimeFigureOut">
              <a:rPr lang="es-ES" smtClean="0"/>
              <a:t>08/05/2016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A850B-D9AF-4F56-95EC-3238EF0A6C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2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>
                <a:latin typeface="Arial Rounded MT Bold" panose="020F0704030504030204" pitchFamily="34" charset="0"/>
              </a:rPr>
              <a:t>Informe de Redes Sociales</a:t>
            </a:r>
            <a:br>
              <a:rPr lang="es-ES">
                <a:latin typeface="Arial Rounded MT Bold" panose="020F0704030504030204" pitchFamily="34" charset="0"/>
              </a:rPr>
            </a:br>
            <a:endParaRPr lang="es-ES" sz="4800" dirty="0"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b="1">
                <a:solidFill>
                  <a:schemeClr val="accent4"/>
                </a:solidFill>
                <a:latin typeface="Arial Rounded MT Bold" panose="020F0704030504030204" pitchFamily="34" charset="0"/>
              </a:rPr>
              <a:t>¿Y si ha salido mal? Propuestas de mejora</a:t>
            </a:r>
            <a:endParaRPr lang="es-ES" sz="4000" b="1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7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MUCHAS GRACIAS</a:t>
            </a:r>
            <a:endParaRPr lang="es-ES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1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>
                <a:solidFill>
                  <a:schemeClr val="accent4"/>
                </a:solidFill>
                <a:latin typeface="Arial Rounded MT Bold" panose="020F0704030504030204" pitchFamily="34" charset="0"/>
              </a:rPr>
              <a:t>Punto de partida</a:t>
            </a:r>
            <a:endParaRPr lang="es-ES" b="1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5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>
                <a:solidFill>
                  <a:schemeClr val="accent4"/>
                </a:solidFill>
                <a:latin typeface="Arial Rounded MT Bold" panose="020F0704030504030204" pitchFamily="34" charset="0"/>
              </a:rPr>
              <a:t>Punto de partida</a:t>
            </a:r>
            <a:endParaRPr lang="es-ES" b="1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9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>
                <a:solidFill>
                  <a:schemeClr val="accent4"/>
                </a:solidFill>
                <a:latin typeface="Arial Rounded MT Bold" panose="020F0704030504030204" pitchFamily="34" charset="0"/>
              </a:rPr>
              <a:t>Ejemplo de informe de Redes Sociales</a:t>
            </a:r>
            <a:endParaRPr lang="es-ES" b="1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9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>
                <a:solidFill>
                  <a:schemeClr val="accent4"/>
                </a:solidFill>
                <a:latin typeface="Arial Rounded MT Bold" panose="020F0704030504030204" pitchFamily="34" charset="0"/>
              </a:rPr>
              <a:t>Ejemplo de informe de Redes Sociales</a:t>
            </a:r>
            <a:endParaRPr lang="es-ES" b="1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4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>
                <a:solidFill>
                  <a:schemeClr val="accent4"/>
                </a:solidFill>
                <a:latin typeface="Arial Rounded MT Bold" panose="020F0704030504030204" pitchFamily="34" charset="0"/>
              </a:rPr>
              <a:t>Informes Branding</a:t>
            </a:r>
            <a:endParaRPr lang="es-ES" b="1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3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>
                <a:solidFill>
                  <a:schemeClr val="accent4"/>
                </a:solidFill>
                <a:latin typeface="Arial Rounded MT Bold" panose="020F0704030504030204" pitchFamily="34" charset="0"/>
              </a:rPr>
              <a:t>Informes Engagement</a:t>
            </a:r>
            <a:endParaRPr lang="es-ES" b="1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6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>
                <a:solidFill>
                  <a:schemeClr val="accent4"/>
                </a:solidFill>
                <a:latin typeface="Arial Rounded MT Bold" panose="020F0704030504030204" pitchFamily="34" charset="0"/>
              </a:rPr>
              <a:t>Informes Promoción</a:t>
            </a:r>
            <a:endParaRPr lang="es-ES" b="1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1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>
                <a:solidFill>
                  <a:schemeClr val="accent4"/>
                </a:solidFill>
                <a:latin typeface="Arial Rounded MT Bold" panose="020F0704030504030204" pitchFamily="34" charset="0"/>
              </a:rPr>
              <a:t>Ejemplo de informe de Redes Sociales</a:t>
            </a:r>
            <a:endParaRPr lang="es-ES" b="1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78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Panorámica</PresentationFormat>
  <Paragraphs>11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Tema de Office</vt:lpstr>
      <vt:lpstr>Informe de Redes Sociales </vt:lpstr>
      <vt:lpstr>Punto de partida</vt:lpstr>
      <vt:lpstr>Punto de partida</vt:lpstr>
      <vt:lpstr>Ejemplo de informe de Redes Sociales</vt:lpstr>
      <vt:lpstr>Ejemplo de informe de Redes Sociales</vt:lpstr>
      <vt:lpstr>Informes Branding</vt:lpstr>
      <vt:lpstr>Informes Engagement</vt:lpstr>
      <vt:lpstr>Informes Promoción</vt:lpstr>
      <vt:lpstr>Ejemplo de informe de Redes Sociales</vt:lpstr>
      <vt:lpstr>¿Y si ha salido mal? Propuestas de mejora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Redes Sociales </dc:title>
  <dc:creator>San AM</dc:creator>
  <cp:lastModifiedBy>San AM</cp:lastModifiedBy>
  <cp:revision>1</cp:revision>
  <dcterms:created xsi:type="dcterms:W3CDTF">2016-05-08T08:34:42Z</dcterms:created>
  <dcterms:modified xsi:type="dcterms:W3CDTF">2016-05-08T08:34:42Z</dcterms:modified>
</cp:coreProperties>
</file>