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347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53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539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436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118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757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96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329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105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559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9458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04478-C77B-4F27-9D57-9FCCE922EA34}" type="datetimeFigureOut">
              <a:rPr lang="es-AR" smtClean="0"/>
              <a:t>12/1/2022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DC5CD-541D-4514-89E1-71D9812E25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7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7378716" cy="3618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2338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10" y="33823"/>
            <a:ext cx="8283838" cy="336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10" y="3385369"/>
            <a:ext cx="7458943" cy="339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917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122363"/>
            <a:ext cx="771525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556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Bruno Carlos Fullone</dc:creator>
  <cp:lastModifiedBy>Bruno Carlos Fullone</cp:lastModifiedBy>
  <cp:revision>1</cp:revision>
  <dcterms:created xsi:type="dcterms:W3CDTF">2022-01-12T21:06:57Z</dcterms:created>
  <dcterms:modified xsi:type="dcterms:W3CDTF">2022-01-12T21:07:25Z</dcterms:modified>
</cp:coreProperties>
</file>