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76" y="-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04478-C77B-4F27-9D57-9FCCE922EA34}" type="datetimeFigureOut">
              <a:rPr lang="es-AR" smtClean="0"/>
              <a:t>12/1/2022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DC5CD-541D-4514-89E1-71D9812E25D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53476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04478-C77B-4F27-9D57-9FCCE922EA34}" type="datetimeFigureOut">
              <a:rPr lang="es-AR" smtClean="0"/>
              <a:t>12/1/2022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DC5CD-541D-4514-89E1-71D9812E25D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1537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04478-C77B-4F27-9D57-9FCCE922EA34}" type="datetimeFigureOut">
              <a:rPr lang="es-AR" smtClean="0"/>
              <a:t>12/1/2022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DC5CD-541D-4514-89E1-71D9812E25D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15391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04478-C77B-4F27-9D57-9FCCE922EA34}" type="datetimeFigureOut">
              <a:rPr lang="es-AR" smtClean="0"/>
              <a:t>12/1/2022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DC5CD-541D-4514-89E1-71D9812E25D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44367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04478-C77B-4F27-9D57-9FCCE922EA34}" type="datetimeFigureOut">
              <a:rPr lang="es-AR" smtClean="0"/>
              <a:t>12/1/2022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DC5CD-541D-4514-89E1-71D9812E25D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81183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04478-C77B-4F27-9D57-9FCCE922EA34}" type="datetimeFigureOut">
              <a:rPr lang="es-AR" smtClean="0"/>
              <a:t>12/1/2022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DC5CD-541D-4514-89E1-71D9812E25D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37574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04478-C77B-4F27-9D57-9FCCE922EA34}" type="datetimeFigureOut">
              <a:rPr lang="es-AR" smtClean="0"/>
              <a:t>12/1/2022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DC5CD-541D-4514-89E1-71D9812E25D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9968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04478-C77B-4F27-9D57-9FCCE922EA34}" type="datetimeFigureOut">
              <a:rPr lang="es-AR" smtClean="0"/>
              <a:t>12/1/2022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DC5CD-541D-4514-89E1-71D9812E25D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93298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04478-C77B-4F27-9D57-9FCCE922EA34}" type="datetimeFigureOut">
              <a:rPr lang="es-AR" smtClean="0"/>
              <a:t>12/1/2022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DC5CD-541D-4514-89E1-71D9812E25D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21059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04478-C77B-4F27-9D57-9FCCE922EA34}" type="datetimeFigureOut">
              <a:rPr lang="es-AR" smtClean="0"/>
              <a:t>12/1/2022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DC5CD-541D-4514-89E1-71D9812E25D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65598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04478-C77B-4F27-9D57-9FCCE922EA34}" type="datetimeFigureOut">
              <a:rPr lang="es-AR" smtClean="0"/>
              <a:t>12/1/2022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DC5CD-541D-4514-89E1-71D9812E25D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94583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04478-C77B-4F27-9D57-9FCCE922EA34}" type="datetimeFigureOut">
              <a:rPr lang="es-AR" smtClean="0"/>
              <a:t>12/1/2022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DC5CD-541D-4514-89E1-71D9812E25D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775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640"/>
            <a:ext cx="7378716" cy="36184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2338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110" y="33823"/>
            <a:ext cx="8283838" cy="3360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110" y="3385369"/>
            <a:ext cx="7458943" cy="3396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9176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1122363"/>
            <a:ext cx="7715250" cy="461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75563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Presentación en pantalla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Bruno Carlos Fullone</dc:creator>
  <cp:lastModifiedBy>Bruno Carlos Fullone</cp:lastModifiedBy>
  <cp:revision>1</cp:revision>
  <dcterms:created xsi:type="dcterms:W3CDTF">2022-01-12T21:06:57Z</dcterms:created>
  <dcterms:modified xsi:type="dcterms:W3CDTF">2022-01-12T21:07:25Z</dcterms:modified>
</cp:coreProperties>
</file>