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5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BAFA-D339-4A52-81F8-F9FE2CEEFEE5}" type="datetimeFigureOut">
              <a:rPr lang="es-ES" smtClean="0"/>
              <a:pPr/>
              <a:t>18/07/2017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2539-5284-41CC-88A9-B6410A3E31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BAFA-D339-4A52-81F8-F9FE2CEEFEE5}" type="datetimeFigureOut">
              <a:rPr lang="es-ES" smtClean="0"/>
              <a:pPr/>
              <a:t>18/07/2017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2539-5284-41CC-88A9-B6410A3E31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BAFA-D339-4A52-81F8-F9FE2CEEFEE5}" type="datetimeFigureOut">
              <a:rPr lang="es-ES" smtClean="0"/>
              <a:pPr/>
              <a:t>18/07/2017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2539-5284-41CC-88A9-B6410A3E31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BAFA-D339-4A52-81F8-F9FE2CEEFEE5}" type="datetimeFigureOut">
              <a:rPr lang="es-ES" smtClean="0"/>
              <a:pPr/>
              <a:t>18/07/2017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2539-5284-41CC-88A9-B6410A3E31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BAFA-D339-4A52-81F8-F9FE2CEEFEE5}" type="datetimeFigureOut">
              <a:rPr lang="es-ES" smtClean="0"/>
              <a:pPr/>
              <a:t>18/07/2017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2539-5284-41CC-88A9-B6410A3E31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BAFA-D339-4A52-81F8-F9FE2CEEFEE5}" type="datetimeFigureOut">
              <a:rPr lang="es-ES" smtClean="0"/>
              <a:pPr/>
              <a:t>18/07/2017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2539-5284-41CC-88A9-B6410A3E31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BAFA-D339-4A52-81F8-F9FE2CEEFEE5}" type="datetimeFigureOut">
              <a:rPr lang="es-ES" smtClean="0"/>
              <a:pPr/>
              <a:t>18/07/2017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2539-5284-41CC-88A9-B6410A3E31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BAFA-D339-4A52-81F8-F9FE2CEEFEE5}" type="datetimeFigureOut">
              <a:rPr lang="es-ES" smtClean="0"/>
              <a:pPr/>
              <a:t>18/07/2017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2539-5284-41CC-88A9-B6410A3E31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BAFA-D339-4A52-81F8-F9FE2CEEFEE5}" type="datetimeFigureOut">
              <a:rPr lang="es-ES" smtClean="0"/>
              <a:pPr/>
              <a:t>18/07/2017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2539-5284-41CC-88A9-B6410A3E31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BAFA-D339-4A52-81F8-F9FE2CEEFEE5}" type="datetimeFigureOut">
              <a:rPr lang="es-ES" smtClean="0"/>
              <a:pPr/>
              <a:t>18/07/2017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2539-5284-41CC-88A9-B6410A3E31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BAFA-D339-4A52-81F8-F9FE2CEEFEE5}" type="datetimeFigureOut">
              <a:rPr lang="es-ES" smtClean="0"/>
              <a:pPr/>
              <a:t>18/07/2017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2539-5284-41CC-88A9-B6410A3E31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7BAFA-D339-4A52-81F8-F9FE2CEEFEE5}" type="datetimeFigureOut">
              <a:rPr lang="es-ES" smtClean="0"/>
              <a:pPr/>
              <a:t>18/07/2017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82539-5284-41CC-88A9-B6410A3E31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ARMADO DE CORTINAS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D1EFCDD-08BB-44EC-8C9A-A430AEAAA5F3}" type="slidenum">
              <a:rPr lang="es-AR" smtClean="0"/>
              <a:pPr>
                <a:defRPr/>
              </a:pPr>
              <a:t>1</a:t>
            </a:fld>
            <a:endParaRPr lang="es-A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2 Imagen" descr="IMG_189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404813"/>
            <a:ext cx="3113087" cy="611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3 Imagen" descr="IMG_1918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8400" y="260350"/>
            <a:ext cx="5246688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6 CuadroTexto"/>
          <p:cNvSpPr txBox="1">
            <a:spLocks noChangeArrowheads="1"/>
          </p:cNvSpPr>
          <p:nvPr/>
        </p:nvSpPr>
        <p:spPr bwMode="auto">
          <a:xfrm>
            <a:off x="3348038" y="6021388"/>
            <a:ext cx="4895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Tensados en paredes con efectos de luz</a:t>
            </a:r>
            <a:endParaRPr lang="es-AR"/>
          </a:p>
        </p:txBody>
      </p:sp>
      <p:sp>
        <p:nvSpPr>
          <p:cNvPr id="10245" name="7 CuadroTexto"/>
          <p:cNvSpPr txBox="1">
            <a:spLocks noChangeArrowheads="1"/>
          </p:cNvSpPr>
          <p:nvPr/>
        </p:nvSpPr>
        <p:spPr bwMode="auto">
          <a:xfrm>
            <a:off x="3563938" y="3789363"/>
            <a:ext cx="5580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Tensados en techos</a:t>
            </a:r>
            <a:endParaRPr lang="es-AR"/>
          </a:p>
        </p:txBody>
      </p:sp>
      <p:sp>
        <p:nvSpPr>
          <p:cNvPr id="10246" name="8 CuadroTexto"/>
          <p:cNvSpPr txBox="1">
            <a:spLocks noChangeArrowheads="1"/>
          </p:cNvSpPr>
          <p:nvPr/>
        </p:nvSpPr>
        <p:spPr bwMode="auto">
          <a:xfrm>
            <a:off x="3492500" y="4724400"/>
            <a:ext cx="5327650" cy="6477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 i="1"/>
              <a:t>Página interesante para visitar, que se dedica exclusivamente a este tema: “Tensoforma”</a:t>
            </a:r>
            <a:endParaRPr lang="es-AR" b="1"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001 (3).jpg"/>
          <p:cNvPicPr>
            <a:picLocks noChangeAspect="1"/>
          </p:cNvPicPr>
          <p:nvPr/>
        </p:nvPicPr>
        <p:blipFill>
          <a:blip r:embed="rId2" cstate="print">
            <a:lum contrast="2000"/>
          </a:blip>
          <a:srcRect/>
          <a:stretch>
            <a:fillRect/>
          </a:stretch>
        </p:blipFill>
        <p:spPr bwMode="auto">
          <a:xfrm>
            <a:off x="468313" y="476250"/>
            <a:ext cx="7991475" cy="210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sp>
        <p:nvSpPr>
          <p:cNvPr id="3" name="2 Rectángulo"/>
          <p:cNvSpPr/>
          <p:nvPr/>
        </p:nvSpPr>
        <p:spPr>
          <a:xfrm>
            <a:off x="971550" y="2997200"/>
            <a:ext cx="7488238" cy="19446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684213" y="2924175"/>
            <a:ext cx="0" cy="20891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5 CuadroTexto"/>
          <p:cNvSpPr txBox="1">
            <a:spLocks noChangeArrowheads="1"/>
          </p:cNvSpPr>
          <p:nvPr/>
        </p:nvSpPr>
        <p:spPr bwMode="auto">
          <a:xfrm rot="-5400000">
            <a:off x="-652463" y="3963988"/>
            <a:ext cx="2303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>
                <a:latin typeface="Calibri" pitchFamily="34" charset="0"/>
              </a:rPr>
              <a:t>1.50 m ancho de tela</a:t>
            </a:r>
            <a:endParaRPr lang="es-AR">
              <a:latin typeface="Calibri" pitchFamily="34" charset="0"/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900113" y="5084763"/>
            <a:ext cx="755967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5" name="8 CuadroTexto"/>
          <p:cNvSpPr txBox="1">
            <a:spLocks noChangeArrowheads="1"/>
          </p:cNvSpPr>
          <p:nvPr/>
        </p:nvSpPr>
        <p:spPr bwMode="auto">
          <a:xfrm>
            <a:off x="2843213" y="5084763"/>
            <a:ext cx="2952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>
                <a:latin typeface="Calibri" pitchFamily="34" charset="0"/>
              </a:rPr>
              <a:t>Largo de tela 3.50 m </a:t>
            </a:r>
            <a:endParaRPr lang="es-AR">
              <a:latin typeface="Calibri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0" y="5516563"/>
            <a:ext cx="9144000" cy="1201737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latin typeface="+mn-lt"/>
                <a:cs typeface="+mn-cs"/>
              </a:rPr>
              <a:t>Observaciones: hay muchas formas de confeccionar un bando y los cálculos de tela dependen de las formas y las texturas que querramos lograr.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latin typeface="+mn-lt"/>
                <a:cs typeface="+mn-cs"/>
              </a:rPr>
              <a:t>Este ejemplo es un bando fruncido simple (en lo alto y en lo ancho de cada onda)  en tela liviana. </a:t>
            </a:r>
            <a:endParaRPr lang="es-AR" b="1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001 (2).jpg"/>
          <p:cNvPicPr>
            <a:picLocks noChangeAspect="1"/>
          </p:cNvPicPr>
          <p:nvPr/>
        </p:nvPicPr>
        <p:blipFill>
          <a:blip r:embed="rId2" cstate="print">
            <a:lum contrast="26000"/>
          </a:blip>
          <a:srcRect/>
          <a:stretch>
            <a:fillRect/>
          </a:stretch>
        </p:blipFill>
        <p:spPr bwMode="auto">
          <a:xfrm>
            <a:off x="539750" y="836613"/>
            <a:ext cx="7993063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sp>
        <p:nvSpPr>
          <p:cNvPr id="5" name="4 CuadroTexto"/>
          <p:cNvSpPr txBox="1"/>
          <p:nvPr/>
        </p:nvSpPr>
        <p:spPr>
          <a:xfrm>
            <a:off x="0" y="188913"/>
            <a:ext cx="9144000" cy="461962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+mn-lt"/>
                <a:cs typeface="+mn-cs"/>
              </a:rPr>
              <a:t>Cálculo de alto de cortinas</a:t>
            </a:r>
            <a:endParaRPr lang="es-AR" sz="2400" b="1" dirty="0">
              <a:latin typeface="+mn-lt"/>
              <a:cs typeface="+mn-cs"/>
            </a:endParaRPr>
          </a:p>
        </p:txBody>
      </p:sp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258888" y="5084763"/>
            <a:ext cx="2017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>
                <a:latin typeface="Calibri" pitchFamily="34" charset="0"/>
              </a:rPr>
              <a:t>Cortina terminada</a:t>
            </a:r>
            <a:endParaRPr lang="es-AR">
              <a:latin typeface="Calibri" pitchFamily="34" charset="0"/>
            </a:endParaRPr>
          </a:p>
        </p:txBody>
      </p:sp>
      <p:sp>
        <p:nvSpPr>
          <p:cNvPr id="3077" name="6 CuadroTexto"/>
          <p:cNvSpPr txBox="1">
            <a:spLocks noChangeArrowheads="1"/>
          </p:cNvSpPr>
          <p:nvPr/>
        </p:nvSpPr>
        <p:spPr bwMode="auto">
          <a:xfrm>
            <a:off x="3995738" y="5013325"/>
            <a:ext cx="40322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>
                <a:latin typeface="Calibri" pitchFamily="34" charset="0"/>
              </a:rPr>
              <a:t>Tela sin coser: se calculan 35 cm más del alto que tomamos desde barral hasta piso (sirven para cabezal y dobladillo)</a:t>
            </a:r>
            <a:endParaRPr lang="es-A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001.jpg"/>
          <p:cNvPicPr>
            <a:picLocks noChangeAspect="1"/>
          </p:cNvPicPr>
          <p:nvPr/>
        </p:nvPicPr>
        <p:blipFill>
          <a:blip r:embed="rId2" cstate="print">
            <a:lum contrast="14000"/>
          </a:blip>
          <a:srcRect/>
          <a:stretch>
            <a:fillRect/>
          </a:stretch>
        </p:blipFill>
        <p:spPr bwMode="auto">
          <a:xfrm>
            <a:off x="539750" y="692150"/>
            <a:ext cx="8015288" cy="605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sp>
        <p:nvSpPr>
          <p:cNvPr id="3" name="2 CuadroTexto"/>
          <p:cNvSpPr txBox="1"/>
          <p:nvPr/>
        </p:nvSpPr>
        <p:spPr>
          <a:xfrm>
            <a:off x="0" y="115888"/>
            <a:ext cx="9144000" cy="461962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+mn-lt"/>
                <a:cs typeface="+mn-cs"/>
              </a:rPr>
              <a:t>Cálculo de frunces de cortinas: telas livianas, intermedias y pesadas</a:t>
            </a:r>
            <a:endParaRPr lang="es-AR" sz="2400" b="1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img2.mlstatic.com/cortina-voile-como-nueva-oportunidad_MLA-F-4503266960_062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414338"/>
            <a:ext cx="2665413" cy="39512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 descr="http://static.mercadoshops.com/cortinas-olleros-tropical-mecanica-lisa_iZ9XvZmXpZ1XfZ137061584-459862638-1.jpgXsZ137061584xI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2138" y="404813"/>
            <a:ext cx="2862262" cy="38877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2" descr="http://4.bp.blogspot.com/-OHGEVhg9ezo/T5CbDbVr4bI/AAAAAAAAFRE/Fw3lULy4tIM/s320/Cortinas+Modernas+para+Sala+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25" y="404813"/>
            <a:ext cx="2160588" cy="3870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125" name="4 CuadroTexto"/>
          <p:cNvSpPr txBox="1">
            <a:spLocks noChangeArrowheads="1"/>
          </p:cNvSpPr>
          <p:nvPr/>
        </p:nvSpPr>
        <p:spPr bwMode="auto">
          <a:xfrm>
            <a:off x="323850" y="4581525"/>
            <a:ext cx="2303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>
                <a:latin typeface="Calibri" pitchFamily="34" charset="0"/>
              </a:rPr>
              <a:t>Telas livianas: voile, gasa</a:t>
            </a:r>
            <a:endParaRPr lang="es-AR">
              <a:latin typeface="Calibri" pitchFamily="34" charset="0"/>
            </a:endParaRPr>
          </a:p>
        </p:txBody>
      </p:sp>
      <p:sp>
        <p:nvSpPr>
          <p:cNvPr id="5126" name="5 CuadroTexto"/>
          <p:cNvSpPr txBox="1">
            <a:spLocks noChangeArrowheads="1"/>
          </p:cNvSpPr>
          <p:nvPr/>
        </p:nvSpPr>
        <p:spPr bwMode="auto">
          <a:xfrm>
            <a:off x="3276600" y="4581525"/>
            <a:ext cx="26638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>
                <a:latin typeface="Calibri" pitchFamily="34" charset="0"/>
              </a:rPr>
              <a:t>Telas intermedias: tropical mecánico, rasos </a:t>
            </a:r>
            <a:endParaRPr lang="es-AR">
              <a:latin typeface="Calibri" pitchFamily="34" charset="0"/>
            </a:endParaRPr>
          </a:p>
        </p:txBody>
      </p:sp>
      <p:sp>
        <p:nvSpPr>
          <p:cNvPr id="5127" name="6 CuadroTexto"/>
          <p:cNvSpPr txBox="1">
            <a:spLocks noChangeArrowheads="1"/>
          </p:cNvSpPr>
          <p:nvPr/>
        </p:nvSpPr>
        <p:spPr bwMode="auto">
          <a:xfrm>
            <a:off x="6372225" y="4581525"/>
            <a:ext cx="22320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>
                <a:latin typeface="Calibri" pitchFamily="34" charset="0"/>
              </a:rPr>
              <a:t>Telas pesadas: pana, brocatos</a:t>
            </a:r>
            <a:endParaRPr lang="es-A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MG_18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0825" y="260350"/>
            <a:ext cx="5905500" cy="4665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4" name="3 Conector recto de flecha"/>
          <p:cNvCxnSpPr/>
          <p:nvPr/>
        </p:nvCxnSpPr>
        <p:spPr>
          <a:xfrm>
            <a:off x="5651500" y="692150"/>
            <a:ext cx="10080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8" name="5 CuadroTexto"/>
          <p:cNvSpPr txBox="1">
            <a:spLocks noChangeArrowheads="1"/>
          </p:cNvSpPr>
          <p:nvPr/>
        </p:nvSpPr>
        <p:spPr bwMode="auto">
          <a:xfrm>
            <a:off x="6732588" y="476250"/>
            <a:ext cx="241141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400"/>
              <a:t>Bando realizado con tela acetato, rinde 5 m el kilo, $85 el kilo aprox.</a:t>
            </a:r>
            <a:endParaRPr lang="es-AR" sz="1400"/>
          </a:p>
        </p:txBody>
      </p:sp>
      <p:cxnSp>
        <p:nvCxnSpPr>
          <p:cNvPr id="8" name="7 Conector recto de flecha"/>
          <p:cNvCxnSpPr/>
          <p:nvPr/>
        </p:nvCxnSpPr>
        <p:spPr>
          <a:xfrm flipH="1">
            <a:off x="468313" y="476250"/>
            <a:ext cx="71437" cy="439261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0" name="8 CuadroTexto"/>
          <p:cNvSpPr txBox="1">
            <a:spLocks noChangeArrowheads="1"/>
          </p:cNvSpPr>
          <p:nvPr/>
        </p:nvSpPr>
        <p:spPr bwMode="auto">
          <a:xfrm rot="-5400000">
            <a:off x="-823912" y="1927225"/>
            <a:ext cx="23764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solidFill>
                  <a:schemeClr val="bg1"/>
                </a:solidFill>
              </a:rPr>
              <a:t>2.40  m alto</a:t>
            </a:r>
            <a:endParaRPr lang="es-AR" sz="1600">
              <a:solidFill>
                <a:schemeClr val="bg1"/>
              </a:solidFill>
            </a:endParaRPr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684213" y="476250"/>
            <a:ext cx="525621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11 CuadroTexto"/>
          <p:cNvSpPr txBox="1">
            <a:spLocks noChangeArrowheads="1"/>
          </p:cNvSpPr>
          <p:nvPr/>
        </p:nvSpPr>
        <p:spPr bwMode="auto">
          <a:xfrm>
            <a:off x="3924300" y="476250"/>
            <a:ext cx="1295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400">
                <a:solidFill>
                  <a:schemeClr val="bg1"/>
                </a:solidFill>
              </a:rPr>
              <a:t>3 m de ancho</a:t>
            </a:r>
            <a:endParaRPr lang="es-AR" sz="1400">
              <a:solidFill>
                <a:schemeClr val="bg1"/>
              </a:solidFill>
            </a:endParaRPr>
          </a:p>
        </p:txBody>
      </p:sp>
      <p:sp>
        <p:nvSpPr>
          <p:cNvPr id="6153" name="12 CuadroTexto"/>
          <p:cNvSpPr txBox="1">
            <a:spLocks noChangeArrowheads="1"/>
          </p:cNvSpPr>
          <p:nvPr/>
        </p:nvSpPr>
        <p:spPr bwMode="auto">
          <a:xfrm>
            <a:off x="0" y="5302250"/>
            <a:ext cx="9144000" cy="6477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b="1"/>
              <a:t>Para la confección de este bando con sus dos paños laterales, de 2.40 x 3m, se utilizaron 14 m de acetato </a:t>
            </a:r>
            <a:endParaRPr lang="es-AR" b="1"/>
          </a:p>
        </p:txBody>
      </p:sp>
      <p:cxnSp>
        <p:nvCxnSpPr>
          <p:cNvPr id="15" name="14 Conector recto de flecha"/>
          <p:cNvCxnSpPr/>
          <p:nvPr/>
        </p:nvCxnSpPr>
        <p:spPr>
          <a:xfrm>
            <a:off x="1403350" y="404813"/>
            <a:ext cx="0" cy="9366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5" name="15 CuadroTexto"/>
          <p:cNvSpPr txBox="1">
            <a:spLocks noChangeArrowheads="1"/>
          </p:cNvSpPr>
          <p:nvPr/>
        </p:nvSpPr>
        <p:spPr bwMode="auto">
          <a:xfrm>
            <a:off x="1403350" y="744538"/>
            <a:ext cx="15128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400">
                <a:solidFill>
                  <a:schemeClr val="bg1"/>
                </a:solidFill>
              </a:rPr>
              <a:t>50 cm aprox.</a:t>
            </a:r>
            <a:endParaRPr lang="es-AR" sz="1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 rot="16200000">
            <a:off x="-144463" y="1520826"/>
            <a:ext cx="2879725" cy="1511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3" name="2 Triángulo isósceles"/>
          <p:cNvSpPr/>
          <p:nvPr/>
        </p:nvSpPr>
        <p:spPr>
          <a:xfrm>
            <a:off x="4787900" y="765175"/>
            <a:ext cx="1655763" cy="295116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4" name="3 Triángulo rectángulo"/>
          <p:cNvSpPr/>
          <p:nvPr/>
        </p:nvSpPr>
        <p:spPr>
          <a:xfrm>
            <a:off x="2555875" y="836613"/>
            <a:ext cx="1368425" cy="287972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5" name="4 Triángulo rectángulo"/>
          <p:cNvSpPr/>
          <p:nvPr/>
        </p:nvSpPr>
        <p:spPr>
          <a:xfrm flipH="1" flipV="1">
            <a:off x="2916238" y="836613"/>
            <a:ext cx="1439862" cy="287972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7174" name="6 CuadroTexto"/>
          <p:cNvSpPr txBox="1">
            <a:spLocks noChangeArrowheads="1"/>
          </p:cNvSpPr>
          <p:nvPr/>
        </p:nvSpPr>
        <p:spPr bwMode="auto">
          <a:xfrm>
            <a:off x="0" y="115888"/>
            <a:ext cx="9144000" cy="46196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400" b="1"/>
              <a:t>Telas para tensados</a:t>
            </a:r>
            <a:endParaRPr lang="es-AR" sz="2400" b="1"/>
          </a:p>
        </p:txBody>
      </p:sp>
      <p:sp>
        <p:nvSpPr>
          <p:cNvPr id="7175" name="7 CuadroTexto"/>
          <p:cNvSpPr txBox="1">
            <a:spLocks noChangeArrowheads="1"/>
          </p:cNvSpPr>
          <p:nvPr/>
        </p:nvSpPr>
        <p:spPr bwMode="auto">
          <a:xfrm>
            <a:off x="395288" y="3789363"/>
            <a:ext cx="172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400"/>
              <a:t>Corte rectangular</a:t>
            </a:r>
            <a:endParaRPr lang="es-AR" sz="1400"/>
          </a:p>
        </p:txBody>
      </p:sp>
      <p:sp>
        <p:nvSpPr>
          <p:cNvPr id="7176" name="8 CuadroTexto"/>
          <p:cNvSpPr txBox="1">
            <a:spLocks noChangeArrowheads="1"/>
          </p:cNvSpPr>
          <p:nvPr/>
        </p:nvSpPr>
        <p:spPr bwMode="auto">
          <a:xfrm>
            <a:off x="2484438" y="3789363"/>
            <a:ext cx="187166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1400"/>
              <a:t>Corte triangular escaleno</a:t>
            </a:r>
            <a:endParaRPr lang="es-AR" sz="1400"/>
          </a:p>
        </p:txBody>
      </p:sp>
      <p:sp>
        <p:nvSpPr>
          <p:cNvPr id="7177" name="9 CuadroTexto"/>
          <p:cNvSpPr txBox="1">
            <a:spLocks noChangeArrowheads="1"/>
          </p:cNvSpPr>
          <p:nvPr/>
        </p:nvSpPr>
        <p:spPr bwMode="auto">
          <a:xfrm>
            <a:off x="4716463" y="3789363"/>
            <a:ext cx="18002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1400"/>
              <a:t>Corte triangular isósceles</a:t>
            </a:r>
            <a:endParaRPr lang="es-AR" sz="1400"/>
          </a:p>
        </p:txBody>
      </p:sp>
      <p:sp>
        <p:nvSpPr>
          <p:cNvPr id="7178" name="10 CuadroTexto"/>
          <p:cNvSpPr txBox="1">
            <a:spLocks noChangeArrowheads="1"/>
          </p:cNvSpPr>
          <p:nvPr/>
        </p:nvSpPr>
        <p:spPr bwMode="auto">
          <a:xfrm>
            <a:off x="0" y="4292600"/>
            <a:ext cx="9144000" cy="181588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 b="1" dirty="0"/>
              <a:t>Telas utilizadas para tensados: </a:t>
            </a:r>
          </a:p>
          <a:p>
            <a:pPr>
              <a:buFont typeface="Arial" charset="0"/>
              <a:buChar char="•"/>
            </a:pPr>
            <a:r>
              <a:rPr lang="es-ES" sz="1600" dirty="0"/>
              <a:t>Modal: se estira  en un solo sentido </a:t>
            </a:r>
          </a:p>
          <a:p>
            <a:pPr>
              <a:buFont typeface="Arial" charset="0"/>
              <a:buChar char="•"/>
            </a:pPr>
            <a:r>
              <a:rPr lang="es-ES" sz="1600" dirty="0"/>
              <a:t>Lycra: se estira en ambos sentidos </a:t>
            </a:r>
            <a:endParaRPr lang="es-ES" sz="1600" dirty="0" smtClean="0"/>
          </a:p>
          <a:p>
            <a:pPr>
              <a:buFont typeface="Arial" charset="0"/>
              <a:buChar char="•"/>
            </a:pPr>
            <a:r>
              <a:rPr lang="es-ES" sz="1600" dirty="0" smtClean="0"/>
              <a:t>Poliamida </a:t>
            </a:r>
            <a:r>
              <a:rPr lang="es-ES" sz="1600" dirty="0" err="1"/>
              <a:t>elastizada</a:t>
            </a:r>
            <a:r>
              <a:rPr lang="es-ES" sz="1600" dirty="0"/>
              <a:t>: se estira en ambos sentidos </a:t>
            </a:r>
          </a:p>
          <a:p>
            <a:pPr>
              <a:buFont typeface="Arial" charset="0"/>
              <a:buChar char="•"/>
            </a:pPr>
            <a:endParaRPr lang="es-ES" sz="1600" dirty="0"/>
          </a:p>
          <a:p>
            <a:pPr>
              <a:buFont typeface="Arial" charset="0"/>
              <a:buChar char="•"/>
            </a:pPr>
            <a:r>
              <a:rPr lang="es-ES" sz="1600" dirty="0"/>
              <a:t>Para cálculo medir la tela sin tensar y luego estirarla. Ej.: Modal sin tensar de 2 m se puede ir a 3 o 3.50 m. Con este dato podemos calcular la cantidad de metros necesarios para el diseño de tensados.</a:t>
            </a:r>
            <a:endParaRPr lang="es-AR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MG_18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988" y="188913"/>
            <a:ext cx="7200900" cy="4797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195" name="4 CuadroTexto"/>
          <p:cNvSpPr txBox="1">
            <a:spLocks noChangeArrowheads="1"/>
          </p:cNvSpPr>
          <p:nvPr/>
        </p:nvSpPr>
        <p:spPr bwMode="auto">
          <a:xfrm>
            <a:off x="0" y="5084763"/>
            <a:ext cx="9144000" cy="166211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 b="1"/>
              <a:t>Materiales para tensados:</a:t>
            </a:r>
          </a:p>
          <a:p>
            <a:endParaRPr lang="es-ES" sz="1600" b="1"/>
          </a:p>
          <a:p>
            <a:pPr>
              <a:buFont typeface="Arial" charset="0"/>
              <a:buChar char="•"/>
            </a:pPr>
            <a:r>
              <a:rPr lang="es-ES" sz="1400"/>
              <a:t>Pelotitas pequeñas de telgopor: se ubican en los extremos que utilicemos para tensar con la tanza. Dan prolijidad y perfección en las formas además de asegurar que la tanza se trabe bien.</a:t>
            </a:r>
          </a:p>
          <a:p>
            <a:pPr>
              <a:buFont typeface="Arial" charset="0"/>
              <a:buChar char="•"/>
            </a:pPr>
            <a:r>
              <a:rPr lang="es-ES" sz="1400"/>
              <a:t>Tanza: para 32 kg o 100 kg </a:t>
            </a:r>
          </a:p>
          <a:p>
            <a:pPr>
              <a:buFont typeface="Arial" charset="0"/>
              <a:buChar char="•"/>
            </a:pPr>
            <a:r>
              <a:rPr lang="es-ES" sz="1400"/>
              <a:t>Tela: Modal, lycra o poliamida</a:t>
            </a:r>
          </a:p>
          <a:p>
            <a:pPr>
              <a:buFont typeface="Arial" charset="0"/>
              <a:buChar char="•"/>
            </a:pPr>
            <a:r>
              <a:rPr lang="es-ES" sz="1400"/>
              <a:t>El salón debe contar con barrales, tensores, cadenas o ganchos que nos permitan colgar y tensar las telas.</a:t>
            </a:r>
            <a:endParaRPr lang="es-AR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MG_19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850" y="333375"/>
            <a:ext cx="3671888" cy="63452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2 Imagen" descr="IMG_1929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148263" y="333375"/>
            <a:ext cx="3360737" cy="4511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220" name="3 CuadroTexto"/>
          <p:cNvSpPr txBox="1">
            <a:spLocks noChangeArrowheads="1"/>
          </p:cNvSpPr>
          <p:nvPr/>
        </p:nvSpPr>
        <p:spPr bwMode="auto">
          <a:xfrm>
            <a:off x="4211638" y="5157788"/>
            <a:ext cx="4681537" cy="123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 b="1"/>
              <a:t>Aparatos para tensar:</a:t>
            </a:r>
          </a:p>
          <a:p>
            <a:endParaRPr lang="es-ES" sz="1600" b="1"/>
          </a:p>
          <a:p>
            <a:r>
              <a:rPr lang="es-ES" sz="1400"/>
              <a:t>Si el salón no dispone de lugares para colgarse, podemos encargar a un herrero formas autosustentables que nos permitan jugar con la tela.</a:t>
            </a:r>
            <a:endParaRPr lang="es-AR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389</Words>
  <Application>Microsoft Office PowerPoint</Application>
  <PresentationFormat>Presentación en pantalla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ARMADO DE CORTINAS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RevolucionUnattended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ARMADO DE CORTINAS</dc:title>
  <dc:creator>Nombre de usuario</dc:creator>
  <cp:lastModifiedBy>DAMIAN FACCINI</cp:lastModifiedBy>
  <cp:revision>3</cp:revision>
  <dcterms:created xsi:type="dcterms:W3CDTF">2014-04-05T22:29:02Z</dcterms:created>
  <dcterms:modified xsi:type="dcterms:W3CDTF">2017-07-18T22:41:14Z</dcterms:modified>
</cp:coreProperties>
</file>